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73" r:id="rId2"/>
    <p:sldId id="272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2" autoAdjust="0"/>
    <p:restoredTop sz="94671" autoAdjust="0"/>
  </p:normalViewPr>
  <p:slideViewPr>
    <p:cSldViewPr>
      <p:cViewPr>
        <p:scale>
          <a:sx n="66" d="100"/>
          <a:sy n="66" d="100"/>
        </p:scale>
        <p:origin x="-139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0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927545-29F5-446D-AC89-9E6ACC92F904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44B759-859C-42D9-8455-D1972B8748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8699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6D908-1D76-463B-BA32-350EC76180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8277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7FDE89-1EC1-4BF4-8A00-5E1F679516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0757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41AE19-4F98-440C-B0E5-3F454A4A45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2728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AC45DF-112F-4EF7-81D0-46E3F00E4C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998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030503-9EE6-469D-AE55-23644FC0CC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2120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10ECD8-32AB-4E4C-BD4A-3BF973A504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286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12CEBF-E53F-4AE7-9EF4-CAD10071DC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292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8E7C52-3F41-473E-AF1A-D3A2FE879F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8038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01122F-0928-4BA1-ABA6-54846884EB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4210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8A843B-8DFA-42DF-8922-995595718F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8697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12B80A-8A38-4BCA-924F-59A1E10016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699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CD316B-85D9-45ED-9C05-66356B3F05D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 txBox="1">
            <a:spLocks noChangeArrowheads="1"/>
          </p:cNvSpPr>
          <p:nvPr/>
        </p:nvSpPr>
        <p:spPr>
          <a:xfrm>
            <a:off x="0" y="914400"/>
            <a:ext cx="91440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es-ES" altLang="en-US" kern="0" smtClean="0">
                <a:solidFill>
                  <a:srgbClr val="FF0000"/>
                </a:solidFill>
              </a:rPr>
              <a:t>Propósito # 28: </a:t>
            </a:r>
            <a:r>
              <a:rPr lang="es-ES" altLang="en-US" kern="0" smtClean="0"/>
              <a:t>¿Cómo tomamos el </a:t>
            </a:r>
            <a:r>
              <a:rPr lang="es-ES" altLang="en-US" u="sng" kern="0" smtClean="0"/>
              <a:t>Quiz 3: Capitulo 4</a:t>
            </a:r>
            <a:r>
              <a:rPr lang="es-ES" altLang="en-US" kern="0" smtClean="0"/>
              <a:t>?</a:t>
            </a:r>
          </a:p>
          <a:p>
            <a:pPr>
              <a:buFontTx/>
              <a:buNone/>
            </a:pPr>
            <a:r>
              <a:rPr lang="es-ES" altLang="en-US" sz="2000" i="1" kern="0" smtClean="0">
                <a:solidFill>
                  <a:srgbClr val="00B050"/>
                </a:solidFill>
              </a:rPr>
              <a:t>L.O.: To review the forms and use of –ER and –IR verbs</a:t>
            </a:r>
          </a:p>
          <a:p>
            <a:pPr>
              <a:buFontTx/>
              <a:buNone/>
            </a:pPr>
            <a:r>
              <a:rPr lang="es-ES" altLang="en-US" kern="0" smtClean="0">
                <a:solidFill>
                  <a:srgbClr val="FF0000"/>
                </a:solidFill>
              </a:rPr>
              <a:t>Actividad Inicial: </a:t>
            </a:r>
            <a:r>
              <a:rPr lang="es-ES" altLang="en-US" kern="0" smtClean="0"/>
              <a:t>Copia y completa con la forma correcta del verbo:</a:t>
            </a:r>
          </a:p>
          <a:p>
            <a:pPr marL="514350" indent="-514350">
              <a:buFont typeface="+mj-lt"/>
              <a:buAutoNum type="arabicPeriod"/>
            </a:pPr>
            <a:r>
              <a:rPr lang="es-ES" altLang="en-US" kern="0" smtClean="0"/>
              <a:t>los alumnos/ comer en la cafetería</a:t>
            </a:r>
          </a:p>
          <a:p>
            <a:pPr marL="514350" indent="-514350">
              <a:buFont typeface="+mj-lt"/>
              <a:buAutoNum type="arabicPeriod"/>
            </a:pPr>
            <a:r>
              <a:rPr lang="es-ES" altLang="en-US" kern="0" smtClean="0"/>
              <a:t>Rosita/ insistir en visitar las pirámides</a:t>
            </a:r>
          </a:p>
          <a:p>
            <a:pPr marL="514350" indent="-514350">
              <a:buFont typeface="+mj-lt"/>
              <a:buAutoNum type="arabicPeriod"/>
            </a:pPr>
            <a:r>
              <a:rPr lang="es-ES" altLang="en-US" kern="0" smtClean="0"/>
              <a:t>tú/ aprender español</a:t>
            </a:r>
          </a:p>
          <a:p>
            <a:pPr marL="514350" indent="-514350">
              <a:buFont typeface="+mj-lt"/>
              <a:buAutoNum type="arabicPeriod"/>
            </a:pPr>
            <a:r>
              <a:rPr lang="es-ES" altLang="en-US" kern="0" smtClean="0"/>
              <a:t>Angel y yo/ correr en el patio</a:t>
            </a:r>
          </a:p>
          <a:p>
            <a:pPr marL="514350" indent="-514350">
              <a:buFont typeface="+mj-lt"/>
              <a:buAutoNum type="arabicPeriod"/>
            </a:pPr>
            <a:r>
              <a:rPr lang="es-ES" altLang="en-US" kern="0" smtClean="0"/>
              <a:t>yo/ descubrir muchas cosas interesantes.</a:t>
            </a:r>
          </a:p>
          <a:p>
            <a:pPr marL="514350" indent="-514350">
              <a:buFont typeface="+mj-lt"/>
              <a:buAutoNum type="arabicPeriod"/>
            </a:pPr>
            <a:r>
              <a:rPr lang="es-ES" altLang="en-US" kern="0" smtClean="0"/>
              <a:t>ustedes/ decidir almorzar en la casa</a:t>
            </a:r>
          </a:p>
          <a:p>
            <a:pPr>
              <a:buFontTx/>
              <a:buNone/>
            </a:pPr>
            <a:endParaRPr lang="en-US" altLang="en-US" kern="0" dirty="0"/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0" y="-76200"/>
            <a:ext cx="91440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3600" kern="0" smtClean="0">
                <a:solidFill>
                  <a:schemeClr val="folHlink"/>
                </a:solidFill>
              </a:rPr>
              <a:t>Me llamo __________ Clase 702</a:t>
            </a:r>
            <a:br>
              <a:rPr lang="en-US" altLang="en-US" sz="3600" kern="0" smtClean="0">
                <a:solidFill>
                  <a:schemeClr val="folHlink"/>
                </a:solidFill>
              </a:rPr>
            </a:br>
            <a:r>
              <a:rPr lang="en-US" altLang="en-US" sz="3600" kern="0" smtClean="0">
                <a:solidFill>
                  <a:schemeClr val="folHlink"/>
                </a:solidFill>
              </a:rPr>
              <a:t>La fecha es el 6 de diciembre del 2017</a:t>
            </a:r>
            <a:endParaRPr lang="en-US" altLang="en-US" sz="3600" kern="0" dirty="0">
              <a:solidFill>
                <a:schemeClr val="fol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580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Ejercicios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/>
          <a:lstStyle/>
          <a:p>
            <a:r>
              <a:rPr lang="en-US" dirty="0" err="1" smtClean="0"/>
              <a:t>Mirar</a:t>
            </a:r>
            <a:r>
              <a:rPr lang="en-US" dirty="0" smtClean="0"/>
              <a:t> el DVD </a:t>
            </a:r>
            <a:r>
              <a:rPr lang="en-US" u="sng" dirty="0" err="1" smtClean="0"/>
              <a:t>Gramatica</a:t>
            </a:r>
            <a:r>
              <a:rPr lang="en-US" u="sng" dirty="0" smtClean="0"/>
              <a:t> </a:t>
            </a:r>
            <a:r>
              <a:rPr lang="en-US" u="sng" dirty="0" err="1" smtClean="0"/>
              <a:t>en</a:t>
            </a:r>
            <a:r>
              <a:rPr lang="en-US" u="sng" dirty="0" smtClean="0"/>
              <a:t> Vivo:</a:t>
            </a:r>
            <a:r>
              <a:rPr lang="en-US" i="1" dirty="0" smtClean="0"/>
              <a:t> present tense of regular verbs</a:t>
            </a:r>
            <a:endParaRPr lang="en-US" dirty="0" smtClean="0"/>
          </a:p>
          <a:p>
            <a:r>
              <a:rPr lang="en-US" dirty="0" smtClean="0"/>
              <a:t>Take active notes during the video</a:t>
            </a:r>
          </a:p>
          <a:p>
            <a:r>
              <a:rPr lang="en-US" dirty="0" smtClean="0"/>
              <a:t>Complete activities in the video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u="sng" dirty="0" smtClean="0"/>
              <a:t>QUIZ 3: </a:t>
            </a:r>
            <a:r>
              <a:rPr lang="en-US" u="sng" dirty="0" err="1" smtClean="0"/>
              <a:t>Capitulo</a:t>
            </a:r>
            <a:r>
              <a:rPr lang="en-US" u="sng" dirty="0" smtClean="0"/>
              <a:t> 4</a:t>
            </a:r>
            <a:r>
              <a:rPr lang="en-US" dirty="0" smtClean="0"/>
              <a:t> is TOMORROW!</a:t>
            </a:r>
          </a:p>
          <a:p>
            <a:r>
              <a:rPr lang="en-US" dirty="0" smtClean="0"/>
              <a:t>-AR, -ER, -IR</a:t>
            </a:r>
          </a:p>
          <a:p>
            <a:pPr marL="0" indent="0">
              <a:buNone/>
            </a:pPr>
            <a:r>
              <a:rPr lang="en-US" dirty="0" smtClean="0"/>
              <a:t>TEXTBOOK</a:t>
            </a:r>
            <a:r>
              <a:rPr lang="en-US" dirty="0"/>
              <a:t>:</a:t>
            </a:r>
          </a:p>
          <a:p>
            <a:pPr lvl="1"/>
            <a:r>
              <a:rPr lang="en-US" dirty="0" err="1"/>
              <a:t>Copia</a:t>
            </a:r>
            <a:r>
              <a:rPr lang="en-US" dirty="0"/>
              <a:t> y </a:t>
            </a:r>
            <a:r>
              <a:rPr lang="en-US" dirty="0" err="1"/>
              <a:t>completa</a:t>
            </a:r>
            <a:r>
              <a:rPr lang="en-US" dirty="0"/>
              <a:t> </a:t>
            </a:r>
            <a:r>
              <a:rPr lang="en-US" u="sng" dirty="0" err="1"/>
              <a:t>Ejercicio</a:t>
            </a:r>
            <a:r>
              <a:rPr lang="en-US" u="sng" dirty="0"/>
              <a:t> 10</a:t>
            </a:r>
            <a:r>
              <a:rPr lang="en-US" dirty="0"/>
              <a:t> </a:t>
            </a:r>
            <a:r>
              <a:rPr lang="en-US" dirty="0" smtClean="0"/>
              <a:t>p.141 (1-6)</a:t>
            </a:r>
            <a:endParaRPr lang="en-US" dirty="0"/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12</a:t>
            </a:r>
            <a:r>
              <a:rPr lang="en-US" dirty="0" smtClean="0"/>
              <a:t> p.141 (1-4)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2971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b="1" kern="0" dirty="0" err="1" smtClean="0">
                <a:solidFill>
                  <a:srgbClr val="FF0000"/>
                </a:solidFill>
              </a:rPr>
              <a:t>Tarea</a:t>
            </a:r>
            <a:r>
              <a:rPr lang="en-US" b="1" kern="0" dirty="0" smtClean="0">
                <a:solidFill>
                  <a:srgbClr val="FF0000"/>
                </a:solidFill>
              </a:rPr>
              <a:t> # 28</a:t>
            </a:r>
            <a:endParaRPr lang="en-US" b="1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40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5224</TotalTime>
  <Words>150</Words>
  <Application>Microsoft Office PowerPoint</Application>
  <PresentationFormat>On-screen Show (4:3)</PresentationFormat>
  <Paragraphs>21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PowerPoint Presentation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Helen Zumaeta</dc:creator>
  <cp:lastModifiedBy>Helen Zumaeta</cp:lastModifiedBy>
  <cp:revision>51</cp:revision>
  <cp:lastPrinted>2014-12-09T18:00:44Z</cp:lastPrinted>
  <dcterms:created xsi:type="dcterms:W3CDTF">2011-05-03T02:26:13Z</dcterms:created>
  <dcterms:modified xsi:type="dcterms:W3CDTF">2017-12-07T21:08:23Z</dcterms:modified>
</cp:coreProperties>
</file>